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11"/>
  </p:notesMasterIdLst>
  <p:sldIdLst>
    <p:sldId id="256" r:id="rId6"/>
    <p:sldId id="374" r:id="rId7"/>
    <p:sldId id="375" r:id="rId8"/>
    <p:sldId id="370" r:id="rId9"/>
    <p:sldId id="37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기본 구역" id="{0CCB20EF-8B2D-491E-A9BF-E1EC27C38F29}">
          <p14:sldIdLst>
            <p14:sldId id="256"/>
            <p14:sldId id="374"/>
            <p14:sldId id="375"/>
            <p14:sldId id="370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5" roundtripDataSignature="AMtx7mjwEaVnFVFJiDnMHPrHc9u7ODYN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2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6530E8-F12A-475A-946A-698759876009}">
  <a:tblStyle styleId="{606530E8-F12A-475A-946A-69875987600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61" autoAdjust="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38" Type="http://schemas.openxmlformats.org/officeDocument/2006/relationships/theme" Target="theme/theme1.xml"/><Relationship Id="rId7" Type="http://schemas.openxmlformats.org/officeDocument/2006/relationships/slide" Target="slides/slide2.xml"/><Relationship Id="rId13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13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3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fd37ad94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2" name="Google Shape;582;gafd37ad9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07" name="Google Shape;6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909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07" name="Google Shape;6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583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6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6666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56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8852100" cy="6858000"/>
          </a:xfrm>
          <a:prstGeom prst="rect">
            <a:avLst/>
          </a:prstGeom>
          <a:gradFill>
            <a:gsLst>
              <a:gs pos="0">
                <a:srgbClr val="080808">
                  <a:alpha val="57647"/>
                </a:srgbClr>
              </a:gs>
              <a:gs pos="34000">
                <a:srgbClr val="000000">
                  <a:alpha val="42745"/>
                </a:srgbClr>
              </a:gs>
              <a:gs pos="55000">
                <a:srgbClr val="1C1C1D">
                  <a:alpha val="0"/>
                </a:srgbClr>
              </a:gs>
              <a:gs pos="99640">
                <a:srgbClr val="1C1C1D">
                  <a:alpha val="0"/>
                </a:srgbClr>
              </a:gs>
              <a:gs pos="100000">
                <a:srgbClr val="1C1C1D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681" y="997238"/>
            <a:ext cx="2645656" cy="4459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6"/>
          <p:cNvSpPr txBox="1">
            <a:spLocks noGrp="1"/>
          </p:cNvSpPr>
          <p:nvPr>
            <p:ph type="title"/>
          </p:nvPr>
        </p:nvSpPr>
        <p:spPr>
          <a:xfrm>
            <a:off x="886178" y="2753246"/>
            <a:ext cx="6938700" cy="1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body" idx="1"/>
          </p:nvPr>
        </p:nvSpPr>
        <p:spPr>
          <a:xfrm>
            <a:off x="936625" y="4295635"/>
            <a:ext cx="25245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&gt;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ext, Right Image">
  <p:cSld name="Left Text, Right Im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494724"/>
            <a:ext cx="1411675" cy="23774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73"/>
          <p:cNvSpPr txBox="1">
            <a:spLocks noGrp="1"/>
          </p:cNvSpPr>
          <p:nvPr>
            <p:ph type="title"/>
          </p:nvPr>
        </p:nvSpPr>
        <p:spPr>
          <a:xfrm>
            <a:off x="547159" y="1922747"/>
            <a:ext cx="44565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3"/>
          <p:cNvSpPr txBox="1">
            <a:spLocks noGrp="1"/>
          </p:cNvSpPr>
          <p:nvPr>
            <p:ph type="body" idx="1"/>
          </p:nvPr>
        </p:nvSpPr>
        <p:spPr>
          <a:xfrm>
            <a:off x="547159" y="2646613"/>
            <a:ext cx="4456500" cy="21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&gt;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7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&gt;"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urier New"/>
              <a:buChar char="o"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73"/>
          <p:cNvSpPr txBox="1">
            <a:spLocks noGrp="1"/>
          </p:cNvSpPr>
          <p:nvPr>
            <p:ph type="ftr" idx="11"/>
          </p:nvPr>
        </p:nvSpPr>
        <p:spPr>
          <a:xfrm>
            <a:off x="2513659" y="6519334"/>
            <a:ext cx="24903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3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4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6666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4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8852100" cy="6858000"/>
          </a:xfrm>
          <a:prstGeom prst="rect">
            <a:avLst/>
          </a:prstGeom>
          <a:gradFill>
            <a:gsLst>
              <a:gs pos="0">
                <a:srgbClr val="080808">
                  <a:alpha val="57647"/>
                </a:srgbClr>
              </a:gs>
              <a:gs pos="34000">
                <a:srgbClr val="000000">
                  <a:alpha val="42745"/>
                </a:srgbClr>
              </a:gs>
              <a:gs pos="55000">
                <a:srgbClr val="1C1C1D">
                  <a:alpha val="0"/>
                </a:srgbClr>
              </a:gs>
              <a:gs pos="99640">
                <a:srgbClr val="1C1C1D">
                  <a:alpha val="0"/>
                </a:srgbClr>
              </a:gs>
              <a:gs pos="100000">
                <a:srgbClr val="1C1C1D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4"/>
          <p:cNvSpPr/>
          <p:nvPr/>
        </p:nvSpPr>
        <p:spPr>
          <a:xfrm>
            <a:off x="3035300" y="1839504"/>
            <a:ext cx="6119993" cy="3178261"/>
          </a:xfrm>
          <a:custGeom>
            <a:avLst/>
            <a:gdLst/>
            <a:ahLst/>
            <a:cxnLst/>
            <a:rect l="l" t="t" r="r" b="b"/>
            <a:pathLst>
              <a:path w="8967022" h="4656792" extrusionOk="0">
                <a:moveTo>
                  <a:pt x="0" y="0"/>
                </a:moveTo>
                <a:lnTo>
                  <a:pt x="8967022" y="0"/>
                </a:lnTo>
                <a:lnTo>
                  <a:pt x="8967022" y="4656792"/>
                </a:lnTo>
                <a:lnTo>
                  <a:pt x="0" y="4656792"/>
                </a:lnTo>
                <a:close/>
              </a:path>
            </a:pathLst>
          </a:custGeom>
          <a:solidFill>
            <a:schemeClr val="accent1">
              <a:alpha val="88627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7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514600"/>
            <a:ext cx="91439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4"/>
          <p:cNvSpPr txBox="1">
            <a:spLocks noGrp="1"/>
          </p:cNvSpPr>
          <p:nvPr>
            <p:ph type="title"/>
          </p:nvPr>
        </p:nvSpPr>
        <p:spPr>
          <a:xfrm>
            <a:off x="4232499" y="3840343"/>
            <a:ext cx="3726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b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>
  <p:cSld name="Bullet Lis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9"/>
          <p:cNvSpPr/>
          <p:nvPr/>
        </p:nvSpPr>
        <p:spPr>
          <a:xfrm>
            <a:off x="0" y="6376001"/>
            <a:ext cx="12192000" cy="494400"/>
          </a:xfrm>
          <a:prstGeom prst="rect">
            <a:avLst/>
          </a:prstGeom>
          <a:solidFill>
            <a:schemeClr val="accent1">
              <a:alpha val="98039"/>
            </a:scheme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9"/>
          <p:cNvSpPr txBox="1">
            <a:spLocks noGrp="1"/>
          </p:cNvSpPr>
          <p:nvPr>
            <p:ph type="body" idx="1"/>
          </p:nvPr>
        </p:nvSpPr>
        <p:spPr>
          <a:xfrm>
            <a:off x="547159" y="1066800"/>
            <a:ext cx="11120100" cy="52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3238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▪"/>
              <a:defRPr sz="1500"/>
            </a:lvl1pPr>
            <a:lvl2pPr marL="914400" lvl="1" indent="-3111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–"/>
              <a:defRPr sz="1300"/>
            </a:lvl2pPr>
            <a:lvl3pPr marL="1371600" lvl="2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Char char="&gt;"/>
              <a:defRPr sz="1100"/>
            </a:lvl4pPr>
            <a:lvl5pPr marL="2286000" lvl="4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o"/>
              <a:defRPr sz="900"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9"/>
          <p:cNvSpPr txBox="1"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512315"/>
            <a:ext cx="1392653" cy="23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9"/>
          <p:cNvSpPr txBox="1">
            <a:spLocks noGrp="1"/>
          </p:cNvSpPr>
          <p:nvPr>
            <p:ph type="dt" idx="10"/>
          </p:nvPr>
        </p:nvSpPr>
        <p:spPr>
          <a:xfrm>
            <a:off x="2602090" y="6519334"/>
            <a:ext cx="9795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9"/>
          <p:cNvSpPr txBox="1">
            <a:spLocks noGrp="1"/>
          </p:cNvSpPr>
          <p:nvPr>
            <p:ph type="ftr" idx="11"/>
          </p:nvPr>
        </p:nvSpPr>
        <p:spPr>
          <a:xfrm>
            <a:off x="4038602" y="6519334"/>
            <a:ext cx="41148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9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4"/>
          <p:cNvSpPr/>
          <p:nvPr/>
        </p:nvSpPr>
        <p:spPr>
          <a:xfrm>
            <a:off x="0" y="6376001"/>
            <a:ext cx="12192000" cy="494400"/>
          </a:xfrm>
          <a:prstGeom prst="rect">
            <a:avLst/>
          </a:prstGeom>
          <a:solidFill>
            <a:schemeClr val="accent1">
              <a:alpha val="98039"/>
            </a:scheme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4"/>
          <p:cNvSpPr txBox="1">
            <a:spLocks noGrp="1"/>
          </p:cNvSpPr>
          <p:nvPr>
            <p:ph type="body" idx="1"/>
          </p:nvPr>
        </p:nvSpPr>
        <p:spPr>
          <a:xfrm>
            <a:off x="547159" y="1066800"/>
            <a:ext cx="11120100" cy="52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3238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▪"/>
              <a:defRPr/>
            </a:lvl1pPr>
            <a:lvl2pPr marL="914400" lvl="1" indent="-3111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–"/>
              <a:defRPr/>
            </a:lvl2pPr>
            <a:lvl3pPr marL="1371600" lvl="2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Char char="&gt;"/>
              <a:defRPr/>
            </a:lvl4pPr>
            <a:lvl5pPr marL="2286000" lvl="4" indent="-2857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9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64"/>
          <p:cNvSpPr txBox="1"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121" name="Google Shape;12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512315"/>
            <a:ext cx="1392653" cy="23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4"/>
          <p:cNvSpPr txBox="1">
            <a:spLocks noGrp="1"/>
          </p:cNvSpPr>
          <p:nvPr>
            <p:ph type="dt" idx="10"/>
          </p:nvPr>
        </p:nvSpPr>
        <p:spPr>
          <a:xfrm>
            <a:off x="2602090" y="6519334"/>
            <a:ext cx="9795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ftr" idx="11"/>
          </p:nvPr>
        </p:nvSpPr>
        <p:spPr>
          <a:xfrm>
            <a:off x="4038602" y="6519334"/>
            <a:ext cx="41148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4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5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7058"/>
            </a:scheme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5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8852100" cy="6858000"/>
          </a:xfrm>
          <a:prstGeom prst="rect">
            <a:avLst/>
          </a:prstGeom>
          <a:gradFill>
            <a:gsLst>
              <a:gs pos="0">
                <a:srgbClr val="080808">
                  <a:alpha val="58039"/>
                </a:srgbClr>
              </a:gs>
              <a:gs pos="34000">
                <a:srgbClr val="000000">
                  <a:alpha val="43137"/>
                </a:srgbClr>
              </a:gs>
              <a:gs pos="55000">
                <a:srgbClr val="1C1C1D">
                  <a:alpha val="0"/>
                </a:srgbClr>
              </a:gs>
              <a:gs pos="99640">
                <a:srgbClr val="1C1C1D">
                  <a:alpha val="0"/>
                </a:srgbClr>
              </a:gs>
              <a:gs pos="100000">
                <a:srgbClr val="1C1C1D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681" y="997238"/>
            <a:ext cx="2645663" cy="4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5"/>
          <p:cNvSpPr txBox="1">
            <a:spLocks noGrp="1"/>
          </p:cNvSpPr>
          <p:nvPr>
            <p:ph type="title"/>
          </p:nvPr>
        </p:nvSpPr>
        <p:spPr>
          <a:xfrm>
            <a:off x="886178" y="2753246"/>
            <a:ext cx="6938700" cy="1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b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sz="5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5"/>
          <p:cNvSpPr txBox="1">
            <a:spLocks noGrp="1"/>
          </p:cNvSpPr>
          <p:nvPr>
            <p:ph type="body" idx="1"/>
          </p:nvPr>
        </p:nvSpPr>
        <p:spPr>
          <a:xfrm>
            <a:off x="936625" y="4295635"/>
            <a:ext cx="25245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&gt;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6"/>
          <p:cNvSpPr/>
          <p:nvPr/>
        </p:nvSpPr>
        <p:spPr>
          <a:xfrm>
            <a:off x="0" y="6376001"/>
            <a:ext cx="12192000" cy="494400"/>
          </a:xfrm>
          <a:prstGeom prst="rect">
            <a:avLst/>
          </a:prstGeom>
          <a:solidFill>
            <a:schemeClr val="accent1">
              <a:alpha val="98039"/>
            </a:scheme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6"/>
          <p:cNvSpPr txBox="1">
            <a:spLocks noGrp="1"/>
          </p:cNvSpPr>
          <p:nvPr>
            <p:ph type="body" idx="1"/>
          </p:nvPr>
        </p:nvSpPr>
        <p:spPr>
          <a:xfrm>
            <a:off x="547159" y="1066800"/>
            <a:ext cx="11120100" cy="52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&gt;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96"/>
          <p:cNvSpPr txBox="1"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512315"/>
            <a:ext cx="1392653" cy="23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6"/>
          <p:cNvSpPr txBox="1">
            <a:spLocks noGrp="1"/>
          </p:cNvSpPr>
          <p:nvPr>
            <p:ph type="dt" idx="10"/>
          </p:nvPr>
        </p:nvSpPr>
        <p:spPr>
          <a:xfrm>
            <a:off x="2602090" y="6519334"/>
            <a:ext cx="9795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6"/>
          <p:cNvSpPr txBox="1">
            <a:spLocks noGrp="1"/>
          </p:cNvSpPr>
          <p:nvPr>
            <p:ph type="ftr" idx="11"/>
          </p:nvPr>
        </p:nvSpPr>
        <p:spPr>
          <a:xfrm>
            <a:off x="4038602" y="6519334"/>
            <a:ext cx="41148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6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Image, Right Text">
  <p:cSld name="Left Image, Right 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8"/>
          <p:cNvSpPr txBox="1">
            <a:spLocks noGrp="1"/>
          </p:cNvSpPr>
          <p:nvPr>
            <p:ph type="title"/>
          </p:nvPr>
        </p:nvSpPr>
        <p:spPr>
          <a:xfrm>
            <a:off x="6903076" y="1834774"/>
            <a:ext cx="45249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8"/>
          <p:cNvSpPr txBox="1">
            <a:spLocks noGrp="1"/>
          </p:cNvSpPr>
          <p:nvPr>
            <p:ph type="body" idx="1"/>
          </p:nvPr>
        </p:nvSpPr>
        <p:spPr>
          <a:xfrm>
            <a:off x="6903076" y="2646613"/>
            <a:ext cx="4524900" cy="21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&gt;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98"/>
          <p:cNvSpPr txBox="1">
            <a:spLocks noGrp="1"/>
          </p:cNvSpPr>
          <p:nvPr>
            <p:ph type="ftr" idx="11"/>
          </p:nvPr>
        </p:nvSpPr>
        <p:spPr>
          <a:xfrm>
            <a:off x="6903076" y="6500688"/>
            <a:ext cx="25680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8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98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&gt;"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urier New"/>
              <a:buChar char="o"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4" name="Google Shape;154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512315"/>
            <a:ext cx="1392653" cy="23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1C1C1D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0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7058"/>
            </a:scheme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0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8852100" cy="6858000"/>
          </a:xfrm>
          <a:prstGeom prst="rect">
            <a:avLst/>
          </a:prstGeom>
          <a:gradFill>
            <a:gsLst>
              <a:gs pos="0">
                <a:srgbClr val="080808">
                  <a:alpha val="58039"/>
                </a:srgbClr>
              </a:gs>
              <a:gs pos="34000">
                <a:srgbClr val="000000">
                  <a:alpha val="43137"/>
                </a:srgbClr>
              </a:gs>
              <a:gs pos="55000">
                <a:srgbClr val="1C1C1D">
                  <a:alpha val="0"/>
                </a:srgbClr>
              </a:gs>
              <a:gs pos="99640">
                <a:srgbClr val="1C1C1D">
                  <a:alpha val="0"/>
                </a:srgbClr>
              </a:gs>
              <a:gs pos="100000">
                <a:srgbClr val="1C1C1D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0"/>
          <p:cNvSpPr/>
          <p:nvPr/>
        </p:nvSpPr>
        <p:spPr>
          <a:xfrm>
            <a:off x="551391" y="577851"/>
            <a:ext cx="5544600" cy="5702100"/>
          </a:xfrm>
          <a:prstGeom prst="rect">
            <a:avLst/>
          </a:prstGeom>
          <a:solidFill>
            <a:schemeClr val="accent1">
              <a:alpha val="89019"/>
            </a:scheme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0"/>
          <p:cNvSpPr txBox="1">
            <a:spLocks noGrp="1"/>
          </p:cNvSpPr>
          <p:nvPr>
            <p:ph type="body" idx="1"/>
          </p:nvPr>
        </p:nvSpPr>
        <p:spPr>
          <a:xfrm>
            <a:off x="1066800" y="3546475"/>
            <a:ext cx="44958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–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&gt;"/>
              <a:defRPr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o"/>
              <a:defRPr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00"/>
          <p:cNvSpPr txBox="1">
            <a:spLocks noGrp="1"/>
          </p:cNvSpPr>
          <p:nvPr>
            <p:ph type="title"/>
          </p:nvPr>
        </p:nvSpPr>
        <p:spPr>
          <a:xfrm>
            <a:off x="1066800" y="2250033"/>
            <a:ext cx="44958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sz="3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993422"/>
            <a:ext cx="2643658" cy="445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3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01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7058"/>
            </a:scheme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1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8852100" cy="6858000"/>
          </a:xfrm>
          <a:prstGeom prst="rect">
            <a:avLst/>
          </a:prstGeom>
          <a:gradFill>
            <a:gsLst>
              <a:gs pos="0">
                <a:srgbClr val="080808">
                  <a:alpha val="58039"/>
                </a:srgbClr>
              </a:gs>
              <a:gs pos="34000">
                <a:srgbClr val="000000">
                  <a:alpha val="43137"/>
                </a:srgbClr>
              </a:gs>
              <a:gs pos="55000">
                <a:srgbClr val="1C1C1D">
                  <a:alpha val="0"/>
                </a:srgbClr>
              </a:gs>
              <a:gs pos="99640">
                <a:srgbClr val="1C1C1D">
                  <a:alpha val="0"/>
                </a:srgbClr>
              </a:gs>
              <a:gs pos="100000">
                <a:srgbClr val="1C1C1D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1"/>
          <p:cNvSpPr/>
          <p:nvPr/>
        </p:nvSpPr>
        <p:spPr>
          <a:xfrm>
            <a:off x="3035300" y="1839504"/>
            <a:ext cx="6119993" cy="3178261"/>
          </a:xfrm>
          <a:custGeom>
            <a:avLst/>
            <a:gdLst/>
            <a:ahLst/>
            <a:cxnLst/>
            <a:rect l="l" t="t" r="r" b="b"/>
            <a:pathLst>
              <a:path w="8967022" h="4656792" extrusionOk="0">
                <a:moveTo>
                  <a:pt x="0" y="0"/>
                </a:moveTo>
                <a:lnTo>
                  <a:pt x="8967022" y="0"/>
                </a:lnTo>
                <a:lnTo>
                  <a:pt x="8967022" y="4656792"/>
                </a:lnTo>
                <a:lnTo>
                  <a:pt x="0" y="4656792"/>
                </a:lnTo>
                <a:close/>
              </a:path>
            </a:pathLst>
          </a:custGeom>
          <a:solidFill>
            <a:schemeClr val="accent1">
              <a:alpha val="89019"/>
            </a:scheme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0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5146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1"/>
          <p:cNvSpPr txBox="1">
            <a:spLocks noGrp="1"/>
          </p:cNvSpPr>
          <p:nvPr>
            <p:ph type="title"/>
          </p:nvPr>
        </p:nvSpPr>
        <p:spPr>
          <a:xfrm>
            <a:off x="4232499" y="3840343"/>
            <a:ext cx="3726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b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okend">
  <p:cSld name="Bookend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2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7058"/>
            </a:scheme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2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8852100" cy="6858000"/>
          </a:xfrm>
          <a:prstGeom prst="rect">
            <a:avLst/>
          </a:prstGeom>
          <a:gradFill>
            <a:gsLst>
              <a:gs pos="0">
                <a:srgbClr val="080808">
                  <a:alpha val="58039"/>
                </a:srgbClr>
              </a:gs>
              <a:gs pos="34000">
                <a:srgbClr val="000000">
                  <a:alpha val="43137"/>
                </a:srgbClr>
              </a:gs>
              <a:gs pos="55000">
                <a:srgbClr val="1C1C1D">
                  <a:alpha val="0"/>
                </a:srgbClr>
              </a:gs>
              <a:gs pos="99640">
                <a:srgbClr val="1C1C1D">
                  <a:alpha val="0"/>
                </a:srgbClr>
              </a:gs>
              <a:gs pos="100000">
                <a:srgbClr val="1C1C1D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507" y="2927151"/>
            <a:ext cx="5954988" cy="100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5"/>
          <p:cNvSpPr/>
          <p:nvPr/>
        </p:nvSpPr>
        <p:spPr>
          <a:xfrm>
            <a:off x="0" y="6376001"/>
            <a:ext cx="12192000" cy="482100"/>
          </a:xfrm>
          <a:prstGeom prst="rect">
            <a:avLst/>
          </a:prstGeom>
          <a:solidFill>
            <a:schemeClr val="accent1">
              <a:alpha val="97647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5"/>
          <p:cNvSpPr txBox="1">
            <a:spLocks noGrp="1"/>
          </p:cNvSpPr>
          <p:nvPr>
            <p:ph type="body" idx="1"/>
          </p:nvPr>
        </p:nvSpPr>
        <p:spPr>
          <a:xfrm>
            <a:off x="547159" y="1066800"/>
            <a:ext cx="11120100" cy="5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&gt;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5"/>
          <p:cNvSpPr txBox="1"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512315"/>
            <a:ext cx="1392656" cy="23507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5"/>
          <p:cNvSpPr txBox="1">
            <a:spLocks noGrp="1"/>
          </p:cNvSpPr>
          <p:nvPr>
            <p:ph type="dt" idx="10"/>
          </p:nvPr>
        </p:nvSpPr>
        <p:spPr>
          <a:xfrm>
            <a:off x="2602090" y="6519334"/>
            <a:ext cx="9795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ftr" idx="11"/>
          </p:nvPr>
        </p:nvSpPr>
        <p:spPr>
          <a:xfrm>
            <a:off x="4038602" y="6519334"/>
            <a:ext cx="41148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6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6666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6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8852100" cy="6858000"/>
          </a:xfrm>
          <a:prstGeom prst="rect">
            <a:avLst/>
          </a:prstGeom>
          <a:gradFill>
            <a:gsLst>
              <a:gs pos="0">
                <a:srgbClr val="080808">
                  <a:alpha val="57647"/>
                </a:srgbClr>
              </a:gs>
              <a:gs pos="34000">
                <a:srgbClr val="000000">
                  <a:alpha val="42745"/>
                </a:srgbClr>
              </a:gs>
              <a:gs pos="55000">
                <a:srgbClr val="1C1C1D">
                  <a:alpha val="0"/>
                </a:srgbClr>
              </a:gs>
              <a:gs pos="99640">
                <a:srgbClr val="1C1C1D">
                  <a:alpha val="0"/>
                </a:srgbClr>
              </a:gs>
              <a:gs pos="100000">
                <a:srgbClr val="1C1C1D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6"/>
          <p:cNvSpPr/>
          <p:nvPr/>
        </p:nvSpPr>
        <p:spPr>
          <a:xfrm>
            <a:off x="551391" y="577851"/>
            <a:ext cx="5544300" cy="5702400"/>
          </a:xfrm>
          <a:prstGeom prst="rect">
            <a:avLst/>
          </a:prstGeom>
          <a:solidFill>
            <a:schemeClr val="accent1">
              <a:alpha val="88627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6"/>
          <p:cNvSpPr txBox="1">
            <a:spLocks noGrp="1"/>
          </p:cNvSpPr>
          <p:nvPr>
            <p:ph type="body" idx="1"/>
          </p:nvPr>
        </p:nvSpPr>
        <p:spPr>
          <a:xfrm>
            <a:off x="1066800" y="3546475"/>
            <a:ext cx="44961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–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&gt;"/>
              <a:defRPr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o"/>
              <a:defRPr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title"/>
          </p:nvPr>
        </p:nvSpPr>
        <p:spPr>
          <a:xfrm>
            <a:off x="1066800" y="2250033"/>
            <a:ext cx="44961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sz="3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993422"/>
            <a:ext cx="2643656" cy="44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3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7"/>
          <p:cNvSpPr/>
          <p:nvPr/>
        </p:nvSpPr>
        <p:spPr>
          <a:xfrm>
            <a:off x="0" y="6376001"/>
            <a:ext cx="12192000" cy="482100"/>
          </a:xfrm>
          <a:prstGeom prst="rect">
            <a:avLst/>
          </a:prstGeom>
          <a:solidFill>
            <a:schemeClr val="accent1">
              <a:alpha val="97647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1"/>
          </p:nvPr>
        </p:nvSpPr>
        <p:spPr>
          <a:xfrm>
            <a:off x="547159" y="1066800"/>
            <a:ext cx="11120100" cy="5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3238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Char char="▪"/>
              <a:defRPr/>
            </a:lvl1pPr>
            <a:lvl2pPr marL="914400" lvl="1" indent="-3111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300"/>
              <a:buChar char="–"/>
              <a:defRPr/>
            </a:lvl2pPr>
            <a:lvl3pPr marL="1371600" lvl="2" indent="-304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00"/>
              <a:buChar char="&gt;"/>
              <a:defRPr/>
            </a:lvl4pPr>
            <a:lvl5pPr marL="2286000" lvl="4" indent="-2857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9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512315"/>
            <a:ext cx="1392656" cy="23507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7"/>
          <p:cNvSpPr txBox="1">
            <a:spLocks noGrp="1"/>
          </p:cNvSpPr>
          <p:nvPr>
            <p:ph type="dt" idx="10"/>
          </p:nvPr>
        </p:nvSpPr>
        <p:spPr>
          <a:xfrm>
            <a:off x="2602090" y="6519334"/>
            <a:ext cx="9795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ftr" idx="11"/>
          </p:nvPr>
        </p:nvSpPr>
        <p:spPr>
          <a:xfrm>
            <a:off x="4038602" y="6519334"/>
            <a:ext cx="41148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7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okend">
  <p:cSld name="Bookend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8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6666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8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8852100" cy="6858000"/>
          </a:xfrm>
          <a:prstGeom prst="rect">
            <a:avLst/>
          </a:prstGeom>
          <a:gradFill>
            <a:gsLst>
              <a:gs pos="0">
                <a:srgbClr val="080808">
                  <a:alpha val="57647"/>
                </a:srgbClr>
              </a:gs>
              <a:gs pos="34000">
                <a:srgbClr val="000000">
                  <a:alpha val="42745"/>
                </a:srgbClr>
              </a:gs>
              <a:gs pos="55000">
                <a:srgbClr val="1C1C1D">
                  <a:alpha val="0"/>
                </a:srgbClr>
              </a:gs>
              <a:gs pos="99640">
                <a:srgbClr val="1C1C1D">
                  <a:alpha val="0"/>
                </a:srgbClr>
              </a:gs>
              <a:gs pos="100000">
                <a:srgbClr val="1C1C1D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507" y="2927151"/>
            <a:ext cx="5954994" cy="100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9"/>
          <p:cNvPicPr preferRelativeResize="0"/>
          <p:nvPr/>
        </p:nvPicPr>
        <p:blipFill rotWithShape="1">
          <a:blip r:embed="rId2">
            <a:alphaModFix/>
          </a:blip>
          <a:srcRect l="27035" r="23018"/>
          <a:stretch/>
        </p:blipFill>
        <p:spPr>
          <a:xfrm flipH="1">
            <a:off x="4" y="0"/>
            <a:ext cx="608933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9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-6665" y="0"/>
            <a:ext cx="6096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9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/>
          <p:cNvSpPr/>
          <p:nvPr/>
        </p:nvSpPr>
        <p:spPr>
          <a:xfrm>
            <a:off x="0" y="0"/>
            <a:ext cx="5954700" cy="6858000"/>
          </a:xfrm>
          <a:prstGeom prst="rect">
            <a:avLst/>
          </a:prstGeom>
          <a:gradFill>
            <a:gsLst>
              <a:gs pos="0">
                <a:srgbClr val="000000">
                  <a:alpha val="44705"/>
                </a:srgbClr>
              </a:gs>
              <a:gs pos="41000">
                <a:srgbClr val="1C1C1D">
                  <a:alpha val="0"/>
                </a:srgbClr>
              </a:gs>
              <a:gs pos="99640">
                <a:srgbClr val="1C1C1D">
                  <a:alpha val="0"/>
                </a:srgbClr>
              </a:gs>
              <a:gs pos="100000">
                <a:srgbClr val="1C1C1D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9"/>
          <p:cNvSpPr txBox="1">
            <a:spLocks noGrp="1"/>
          </p:cNvSpPr>
          <p:nvPr>
            <p:ph type="body" idx="1"/>
          </p:nvPr>
        </p:nvSpPr>
        <p:spPr>
          <a:xfrm>
            <a:off x="7503228" y="1665865"/>
            <a:ext cx="32817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ctr" anchorCtr="0">
            <a:noAutofit/>
          </a:bodyPr>
          <a:lstStyle>
            <a:lvl1pPr marL="457200" lvl="0" indent="-29845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■"/>
              <a:defRPr sz="1600">
                <a:solidFill>
                  <a:schemeClr val="accent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&gt;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title"/>
          </p:nvPr>
        </p:nvSpPr>
        <p:spPr>
          <a:xfrm>
            <a:off x="942709" y="2250033"/>
            <a:ext cx="40608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body" idx="2"/>
          </p:nvPr>
        </p:nvSpPr>
        <p:spPr>
          <a:xfrm>
            <a:off x="942709" y="3546475"/>
            <a:ext cx="4060800" cy="1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–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&gt;"/>
              <a:defRPr>
                <a:solidFill>
                  <a:schemeClr val="lt1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o"/>
              <a:defRPr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9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9"/>
          <p:cNvSpPr txBox="1">
            <a:spLocks noGrp="1"/>
          </p:cNvSpPr>
          <p:nvPr>
            <p:ph type="ftr" idx="11"/>
          </p:nvPr>
        </p:nvSpPr>
        <p:spPr>
          <a:xfrm>
            <a:off x="6903076" y="6500688"/>
            <a:ext cx="25680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">
  <p:cSld name="2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0"/>
          <p:cNvSpPr/>
          <p:nvPr/>
        </p:nvSpPr>
        <p:spPr>
          <a:xfrm>
            <a:off x="0" y="6376001"/>
            <a:ext cx="12192000" cy="482100"/>
          </a:xfrm>
          <a:prstGeom prst="rect">
            <a:avLst/>
          </a:prstGeom>
          <a:solidFill>
            <a:schemeClr val="accent1">
              <a:alpha val="97647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0"/>
          <p:cNvSpPr txBox="1">
            <a:spLocks noGrp="1"/>
          </p:cNvSpPr>
          <p:nvPr>
            <p:ph type="body" idx="1"/>
          </p:nvPr>
        </p:nvSpPr>
        <p:spPr>
          <a:xfrm>
            <a:off x="547159" y="1066800"/>
            <a:ext cx="11120100" cy="5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&gt;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512315"/>
            <a:ext cx="1392656" cy="23507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0"/>
          <p:cNvSpPr txBox="1">
            <a:spLocks noGrp="1"/>
          </p:cNvSpPr>
          <p:nvPr>
            <p:ph type="dt" idx="10"/>
          </p:nvPr>
        </p:nvSpPr>
        <p:spPr>
          <a:xfrm>
            <a:off x="2602090" y="6519334"/>
            <a:ext cx="9795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0"/>
          <p:cNvSpPr txBox="1">
            <a:spLocks noGrp="1"/>
          </p:cNvSpPr>
          <p:nvPr>
            <p:ph type="ftr" idx="11"/>
          </p:nvPr>
        </p:nvSpPr>
        <p:spPr>
          <a:xfrm>
            <a:off x="4038602" y="6519334"/>
            <a:ext cx="41148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0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>
  <p:cSld name="Bullet Lis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1"/>
          <p:cNvSpPr/>
          <p:nvPr/>
        </p:nvSpPr>
        <p:spPr>
          <a:xfrm>
            <a:off x="0" y="6376001"/>
            <a:ext cx="12192000" cy="482100"/>
          </a:xfrm>
          <a:prstGeom prst="rect">
            <a:avLst/>
          </a:prstGeom>
          <a:solidFill>
            <a:schemeClr val="accent1">
              <a:alpha val="97647"/>
            </a:schemeClr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1"/>
          <p:cNvSpPr txBox="1">
            <a:spLocks noGrp="1"/>
          </p:cNvSpPr>
          <p:nvPr>
            <p:ph type="body" idx="1"/>
          </p:nvPr>
        </p:nvSpPr>
        <p:spPr>
          <a:xfrm>
            <a:off x="547159" y="1066800"/>
            <a:ext cx="11120100" cy="5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3238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Char char="▪"/>
              <a:defRPr sz="1500"/>
            </a:lvl1pPr>
            <a:lvl2pPr marL="914400" lvl="1" indent="-3111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300"/>
              <a:buChar char="–"/>
              <a:defRPr sz="1300"/>
            </a:lvl2pPr>
            <a:lvl3pPr marL="1371600" lvl="2" indent="-304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100"/>
              <a:buChar char="&gt;"/>
              <a:defRPr sz="1100"/>
            </a:lvl4pPr>
            <a:lvl5pPr marL="2286000" lvl="4" indent="-2857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900"/>
              <a:buChar char="o"/>
              <a:defRPr sz="900"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71"/>
          <p:cNvSpPr txBox="1"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512315"/>
            <a:ext cx="1392656" cy="2350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1"/>
          <p:cNvSpPr txBox="1">
            <a:spLocks noGrp="1"/>
          </p:cNvSpPr>
          <p:nvPr>
            <p:ph type="dt" idx="10"/>
          </p:nvPr>
        </p:nvSpPr>
        <p:spPr>
          <a:xfrm>
            <a:off x="2602090" y="6519334"/>
            <a:ext cx="9795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1"/>
          <p:cNvSpPr txBox="1">
            <a:spLocks noGrp="1"/>
          </p:cNvSpPr>
          <p:nvPr>
            <p:ph type="ftr" idx="11"/>
          </p:nvPr>
        </p:nvSpPr>
        <p:spPr>
          <a:xfrm>
            <a:off x="4038602" y="6519334"/>
            <a:ext cx="41148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1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Image, Right Text">
  <p:cSld name="Left Image, Right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2"/>
          <p:cNvSpPr txBox="1">
            <a:spLocks noGrp="1"/>
          </p:cNvSpPr>
          <p:nvPr>
            <p:ph type="title"/>
          </p:nvPr>
        </p:nvSpPr>
        <p:spPr>
          <a:xfrm>
            <a:off x="6903076" y="1834774"/>
            <a:ext cx="45249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2"/>
          <p:cNvSpPr txBox="1">
            <a:spLocks noGrp="1"/>
          </p:cNvSpPr>
          <p:nvPr>
            <p:ph type="body" idx="1"/>
          </p:nvPr>
        </p:nvSpPr>
        <p:spPr>
          <a:xfrm>
            <a:off x="6903076" y="2646613"/>
            <a:ext cx="4524900" cy="21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&gt;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2"/>
          <p:cNvSpPr txBox="1">
            <a:spLocks noGrp="1"/>
          </p:cNvSpPr>
          <p:nvPr>
            <p:ph type="ftr" idx="11"/>
          </p:nvPr>
        </p:nvSpPr>
        <p:spPr>
          <a:xfrm>
            <a:off x="6903076" y="6500688"/>
            <a:ext cx="25680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2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72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&gt;"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urier New"/>
              <a:buChar char="o"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8" name="Google Shape;7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159" y="6512315"/>
            <a:ext cx="1392656" cy="23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5"/>
          <p:cNvSpPr txBox="1">
            <a:spLocks noGrp="1"/>
          </p:cNvSpPr>
          <p:nvPr>
            <p:ph type="body" idx="1"/>
          </p:nvPr>
        </p:nvSpPr>
        <p:spPr>
          <a:xfrm>
            <a:off x="547159" y="1066799"/>
            <a:ext cx="11120100" cy="5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&gt;"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urier New"/>
              <a:buChar char="o"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dt" idx="10"/>
          </p:nvPr>
        </p:nvSpPr>
        <p:spPr>
          <a:xfrm>
            <a:off x="2602090" y="6519334"/>
            <a:ext cx="9795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5"/>
          <p:cNvSpPr txBox="1">
            <a:spLocks noGrp="1"/>
          </p:cNvSpPr>
          <p:nvPr>
            <p:ph type="ftr" idx="11"/>
          </p:nvPr>
        </p:nvSpPr>
        <p:spPr>
          <a:xfrm>
            <a:off x="4038602" y="6519334"/>
            <a:ext cx="41148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5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597">
          <p15:clr>
            <a:srgbClr val="F26B43"/>
          </p15:clr>
        </p15:guide>
        <p15:guide id="3" pos="345">
          <p15:clr>
            <a:srgbClr val="F26B43"/>
          </p15:clr>
        </p15:guide>
        <p15:guide id="4" pos="7349">
          <p15:clr>
            <a:srgbClr val="F26B43"/>
          </p15:clr>
        </p15:guide>
        <p15:guide id="5" orient="horz" pos="672">
          <p15:clr>
            <a:srgbClr val="F26B43"/>
          </p15:clr>
        </p15:guide>
        <p15:guide id="6" orient="horz" pos="217">
          <p15:clr>
            <a:srgbClr val="F26B43"/>
          </p15:clr>
        </p15:guide>
        <p15:guide id="7" orient="horz" pos="3957">
          <p15:clr>
            <a:srgbClr val="F26B43"/>
          </p15:clr>
        </p15:guide>
        <p15:guide id="8" pos="3698">
          <p15:clr>
            <a:srgbClr val="F26B43"/>
          </p15:clr>
        </p15:guide>
        <p15:guide id="9" pos="3982">
          <p15:clr>
            <a:srgbClr val="F26B43"/>
          </p15:clr>
        </p15:guide>
        <p15:guide id="10" pos="59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7"/>
          <p:cNvSpPr txBox="1"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57"/>
          <p:cNvSpPr txBox="1">
            <a:spLocks noGrp="1"/>
          </p:cNvSpPr>
          <p:nvPr>
            <p:ph type="body" idx="1"/>
          </p:nvPr>
        </p:nvSpPr>
        <p:spPr>
          <a:xfrm>
            <a:off x="547159" y="1066799"/>
            <a:ext cx="11120100" cy="5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&gt;"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urier New"/>
              <a:buChar char="o"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57"/>
          <p:cNvSpPr txBox="1">
            <a:spLocks noGrp="1"/>
          </p:cNvSpPr>
          <p:nvPr>
            <p:ph type="dt" idx="10"/>
          </p:nvPr>
        </p:nvSpPr>
        <p:spPr>
          <a:xfrm>
            <a:off x="2602090" y="6519334"/>
            <a:ext cx="9795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57"/>
          <p:cNvSpPr txBox="1">
            <a:spLocks noGrp="1"/>
          </p:cNvSpPr>
          <p:nvPr>
            <p:ph type="ftr" idx="11"/>
          </p:nvPr>
        </p:nvSpPr>
        <p:spPr>
          <a:xfrm>
            <a:off x="4038602" y="6519334"/>
            <a:ext cx="41148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sldNum" idx="12"/>
          </p:nvPr>
        </p:nvSpPr>
        <p:spPr>
          <a:xfrm>
            <a:off x="10899423" y="6519334"/>
            <a:ext cx="767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597">
          <p15:clr>
            <a:srgbClr val="F26B43"/>
          </p15:clr>
        </p15:guide>
        <p15:guide id="3" pos="345">
          <p15:clr>
            <a:srgbClr val="F26B43"/>
          </p15:clr>
        </p15:guide>
        <p15:guide id="4" pos="7349">
          <p15:clr>
            <a:srgbClr val="F26B43"/>
          </p15:clr>
        </p15:guide>
        <p15:guide id="5" orient="horz" pos="672">
          <p15:clr>
            <a:srgbClr val="F26B43"/>
          </p15:clr>
        </p15:guide>
        <p15:guide id="6" orient="horz" pos="217">
          <p15:clr>
            <a:srgbClr val="F26B43"/>
          </p15:clr>
        </p15:guide>
        <p15:guide id="7" orient="horz" pos="3957">
          <p15:clr>
            <a:srgbClr val="F26B43"/>
          </p15:clr>
        </p15:guide>
        <p15:guide id="8" pos="3698">
          <p15:clr>
            <a:srgbClr val="F26B43"/>
          </p15:clr>
        </p15:guide>
        <p15:guide id="9" pos="3982">
          <p15:clr>
            <a:srgbClr val="F26B43"/>
          </p15:clr>
        </p15:guide>
        <p15:guide id="10" pos="5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5376AE-6C51-44CF-A140-6B47EDFA8F89}"/>
              </a:ext>
            </a:extLst>
          </p:cNvPr>
          <p:cNvSpPr txBox="1"/>
          <p:nvPr/>
        </p:nvSpPr>
        <p:spPr>
          <a:xfrm>
            <a:off x="865289" y="5696963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2022.07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</a:t>
            </a:r>
            <a:r>
              <a:rPr lang="ko-KR" altLang="en-US" dirty="0"/>
              <a:t>기관</a:t>
            </a:r>
            <a:r>
              <a:rPr lang="en-US" altLang="ko-KR" dirty="0"/>
              <a:t> EDR </a:t>
            </a:r>
            <a:r>
              <a:rPr lang="ko-KR" altLang="en-US" dirty="0"/>
              <a:t>구축사례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B433344-179D-FB45-ACA4-EBD2E303F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159" y="1000125"/>
            <a:ext cx="11120100" cy="108585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/>
              <a:t>악성코드 탐지</a:t>
            </a:r>
            <a:r>
              <a:rPr lang="en-US" altLang="ko-KR" sz="2000" dirty="0"/>
              <a:t>/</a:t>
            </a:r>
            <a:r>
              <a:rPr lang="ko-KR" altLang="en-US" sz="2000" dirty="0"/>
              <a:t>차단 및 대응</a:t>
            </a:r>
            <a:endParaRPr lang="en-US" altLang="ko-KR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2000" dirty="0"/>
              <a:t>APT </a:t>
            </a:r>
            <a:r>
              <a:rPr lang="ko-KR" altLang="en-US" sz="2000" dirty="0"/>
              <a:t>기반 공격 및 </a:t>
            </a:r>
            <a:r>
              <a:rPr lang="ko-KR" altLang="en-US" sz="2000" dirty="0" err="1"/>
              <a:t>제로데이</a:t>
            </a:r>
            <a:r>
              <a:rPr lang="ko-KR" altLang="en-US" sz="2000" dirty="0"/>
              <a:t> 공격 방어</a:t>
            </a:r>
            <a:endParaRPr lang="en-US" altLang="ko-KR" sz="2000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424DB958-9ADF-C853-7C65-0648FD44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구축</a:t>
            </a:r>
            <a:r>
              <a:rPr lang="en-US" altLang="ko-KR" dirty="0"/>
              <a:t>(</a:t>
            </a:r>
            <a:r>
              <a:rPr lang="ko-KR" altLang="en-US" dirty="0" err="1"/>
              <a:t>행위기반탐지및대응</a:t>
            </a:r>
            <a:r>
              <a:rPr lang="en-US" altLang="ko-KR" dirty="0"/>
              <a:t>) </a:t>
            </a:r>
            <a:r>
              <a:rPr lang="ko-KR" altLang="en-US" dirty="0"/>
              <a:t>목적</a:t>
            </a:r>
          </a:p>
        </p:txBody>
      </p:sp>
      <p:pic>
        <p:nvPicPr>
          <p:cNvPr id="227" name="그림 226">
            <a:extLst>
              <a:ext uri="{FF2B5EF4-FFF2-40B4-BE49-F238E27FC236}">
                <a16:creationId xmlns:a16="http://schemas.microsoft.com/office/drawing/2014/main" id="{FB6819B6-467B-0959-E6A2-3E8FCA199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22" y="2137641"/>
            <a:ext cx="9340553" cy="40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B433344-179D-FB45-ACA4-EBD2E303F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159" y="1000124"/>
            <a:ext cx="11120100" cy="2028211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시그너쳐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기반이 아닌 인공지능 기반으로 알려지지 않은 악의적인 접근 차단</a:t>
            </a:r>
            <a:endParaRPr lang="en-US" altLang="ko-KR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2000" dirty="0">
                <a:solidFill>
                  <a:schemeClr val="tx1"/>
                </a:solidFill>
                <a:latin typeface="Noto Sans KR Regular" panose="020B0500000000000000" pitchFamily="34" charset="-128"/>
                <a:ea typeface="Noto Sans KR Regular" panose="020B0500000000000000" pitchFamily="34" charset="-128"/>
              </a:rPr>
              <a:t>파일 다운로드 또는 복사 시 파일 헤더 및 구조를 통한 악성파일 탐지 및 차단</a:t>
            </a:r>
            <a:endParaRPr lang="en-US" altLang="ko-KR" sz="2000" dirty="0">
              <a:solidFill>
                <a:schemeClr val="tx1"/>
              </a:solidFill>
              <a:latin typeface="Noto Sans KR Regular" panose="020B0500000000000000" pitchFamily="34" charset="-128"/>
              <a:ea typeface="Noto Sans KR Regular" panose="020B0500000000000000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2000" dirty="0">
                <a:solidFill>
                  <a:schemeClr val="tx1"/>
                </a:solidFill>
                <a:latin typeface="Noto Sans KR Regular" panose="020B0500000000000000" pitchFamily="34" charset="-128"/>
                <a:ea typeface="Noto Sans KR Regular" panose="020B0500000000000000" pitchFamily="34" charset="-128"/>
              </a:rPr>
              <a:t>파일 실행 시 악성 행위 실시간 탐지 및 차단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변경된 프로세스 및 파일 원복 등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랜섬웨어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백도어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등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en-US" altLang="ko-KR" sz="1800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424DB958-9ADF-C853-7C65-0648FD44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</a:t>
            </a:r>
            <a:r>
              <a:rPr lang="ko-KR" altLang="en-US" dirty="0" err="1"/>
              <a:t>센티넬원</a:t>
            </a:r>
            <a:r>
              <a:rPr lang="en-US" altLang="ko-KR" dirty="0"/>
              <a:t> </a:t>
            </a:r>
            <a:r>
              <a:rPr lang="ko-KR" altLang="en-US" dirty="0"/>
              <a:t>적용 기능</a:t>
            </a:r>
          </a:p>
        </p:txBody>
      </p:sp>
      <p:pic>
        <p:nvPicPr>
          <p:cNvPr id="9" name="Picture 112">
            <a:extLst>
              <a:ext uri="{FF2B5EF4-FFF2-40B4-BE49-F238E27FC236}">
                <a16:creationId xmlns:a16="http://schemas.microsoft.com/office/drawing/2014/main" id="{E20E9DD8-5F3A-540A-245D-510A8ED3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6748" y="3237852"/>
            <a:ext cx="4139381" cy="28329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113">
            <a:extLst>
              <a:ext uri="{FF2B5EF4-FFF2-40B4-BE49-F238E27FC236}">
                <a16:creationId xmlns:a16="http://schemas.microsoft.com/office/drawing/2014/main" id="{94BD27D4-C879-01C6-F9CD-E35E5EBE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83276" y="3236311"/>
            <a:ext cx="6712797" cy="275153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636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45182"/>
              </p:ext>
            </p:extLst>
          </p:nvPr>
        </p:nvGraphicFramePr>
        <p:xfrm>
          <a:off x="8562548" y="4667910"/>
          <a:ext cx="3389470" cy="1487085"/>
        </p:xfrm>
        <a:graphic>
          <a:graphicData uri="http://schemas.openxmlformats.org/drawingml/2006/table">
            <a:tbl>
              <a:tblPr firstRow="1" bandRow="1">
                <a:tableStyleId>{606530E8-F12A-475A-946A-698759876009}</a:tableStyleId>
              </a:tblPr>
              <a:tblGrid>
                <a:gridCol w="696257">
                  <a:extLst>
                    <a:ext uri="{9D8B030D-6E8A-4147-A177-3AD203B41FA5}">
                      <a16:colId xmlns:a16="http://schemas.microsoft.com/office/drawing/2014/main" val="1157158858"/>
                    </a:ext>
                  </a:extLst>
                </a:gridCol>
                <a:gridCol w="998477">
                  <a:extLst>
                    <a:ext uri="{9D8B030D-6E8A-4147-A177-3AD203B41FA5}">
                      <a16:colId xmlns:a16="http://schemas.microsoft.com/office/drawing/2014/main" val="2583577817"/>
                    </a:ext>
                  </a:extLst>
                </a:gridCol>
                <a:gridCol w="455871">
                  <a:extLst>
                    <a:ext uri="{9D8B030D-6E8A-4147-A177-3AD203B41FA5}">
                      <a16:colId xmlns:a16="http://schemas.microsoft.com/office/drawing/2014/main" val="2911687314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829984402"/>
                    </a:ext>
                  </a:extLst>
                </a:gridCol>
              </a:tblGrid>
              <a:tr h="2831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latin typeface="+mj-ea"/>
                          <a:ea typeface="+mj-ea"/>
                        </a:rPr>
                        <a:t>망구분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설치 정보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45671"/>
                  </a:ext>
                </a:extLst>
              </a:tr>
              <a:tr h="1935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>
                          <a:latin typeface="+mj-ea"/>
                          <a:ea typeface="+mj-ea"/>
                        </a:rPr>
                        <a:t>외부망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단독 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OS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10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Linux</a:t>
                      </a:r>
                      <a:r>
                        <a:rPr lang="en-US" altLang="ko-KR" sz="1100" baseline="0" dirty="0">
                          <a:latin typeface="+mj-ea"/>
                          <a:ea typeface="+mj-ea"/>
                        </a:rPr>
                        <a:t> 10</a:t>
                      </a:r>
                      <a:r>
                        <a:rPr lang="ko-KR" altLang="en-US" sz="1100" baseline="0" dirty="0">
                          <a:latin typeface="+mj-ea"/>
                          <a:ea typeface="+mj-ea"/>
                        </a:rPr>
                        <a:t>식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670152"/>
                  </a:ext>
                </a:extLst>
              </a:tr>
              <a:tr h="193500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가상화 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OS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20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Linux</a:t>
                      </a:r>
                      <a:r>
                        <a:rPr lang="en-US" altLang="ko-KR" sz="1100" baseline="0" dirty="0">
                          <a:latin typeface="+mj-ea"/>
                          <a:ea typeface="+mj-ea"/>
                        </a:rPr>
                        <a:t> 20</a:t>
                      </a:r>
                      <a:r>
                        <a:rPr lang="ko-KR" altLang="en-US" sz="1100" baseline="0" dirty="0">
                          <a:latin typeface="+mj-ea"/>
                          <a:ea typeface="+mj-ea"/>
                        </a:rPr>
                        <a:t>식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303975"/>
                  </a:ext>
                </a:extLst>
              </a:tr>
              <a:tr h="1935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>
                          <a:latin typeface="+mj-ea"/>
                          <a:ea typeface="+mj-ea"/>
                        </a:rPr>
                        <a:t>내부망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단독 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OS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12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Linux</a:t>
                      </a:r>
                      <a:r>
                        <a:rPr lang="en-US" altLang="ko-KR" sz="1100" baseline="0" dirty="0">
                          <a:latin typeface="+mj-ea"/>
                          <a:ea typeface="+mj-ea"/>
                        </a:rPr>
                        <a:t> 12</a:t>
                      </a:r>
                      <a:r>
                        <a:rPr lang="ko-KR" altLang="en-US" sz="1100" baseline="0" dirty="0">
                          <a:latin typeface="+mj-ea"/>
                          <a:ea typeface="+mj-ea"/>
                        </a:rPr>
                        <a:t>식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911643"/>
                  </a:ext>
                </a:extLst>
              </a:tr>
              <a:tr h="30824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가상화 </a:t>
                      </a:r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OS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74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j-ea"/>
                          <a:ea typeface="+mj-ea"/>
                        </a:rPr>
                        <a:t>Linux</a:t>
                      </a:r>
                      <a:r>
                        <a:rPr lang="en-US" altLang="ko-KR" sz="1100" baseline="0" dirty="0">
                          <a:latin typeface="+mj-ea"/>
                          <a:ea typeface="+mj-ea"/>
                        </a:rPr>
                        <a:t> 65</a:t>
                      </a:r>
                      <a:r>
                        <a:rPr lang="ko-KR" altLang="en-US" sz="1100" baseline="0" dirty="0">
                          <a:latin typeface="+mj-ea"/>
                          <a:ea typeface="+mj-ea"/>
                        </a:rPr>
                        <a:t>식</a:t>
                      </a:r>
                      <a:r>
                        <a:rPr lang="en-US" altLang="ko-KR" sz="1100" baseline="0" dirty="0"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latinLnBrk="1"/>
                      <a:r>
                        <a:rPr lang="en-US" altLang="ko-KR" sz="1100" baseline="0" dirty="0">
                          <a:latin typeface="+mj-ea"/>
                          <a:ea typeface="+mj-ea"/>
                        </a:rPr>
                        <a:t>Windows 9</a:t>
                      </a:r>
                      <a:r>
                        <a:rPr lang="ko-KR" altLang="en-US" sz="1100" baseline="0" dirty="0">
                          <a:latin typeface="+mj-ea"/>
                          <a:ea typeface="+mj-ea"/>
                        </a:rPr>
                        <a:t>식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216976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81F153C8-D389-5AA1-B723-7FF36FE69EAD}"/>
              </a:ext>
            </a:extLst>
          </p:cNvPr>
          <p:cNvGrpSpPr/>
          <p:nvPr/>
        </p:nvGrpSpPr>
        <p:grpSpPr>
          <a:xfrm>
            <a:off x="761935" y="2260301"/>
            <a:ext cx="7709841" cy="3894694"/>
            <a:chOff x="3957419" y="2004662"/>
            <a:chExt cx="7709841" cy="3894694"/>
          </a:xfrm>
        </p:grpSpPr>
        <p:sp>
          <p:nvSpPr>
            <p:cNvPr id="231" name="직사각형 230"/>
            <p:cNvSpPr/>
            <p:nvPr/>
          </p:nvSpPr>
          <p:spPr>
            <a:xfrm>
              <a:off x="3957419" y="2143412"/>
              <a:ext cx="7709841" cy="3755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4261925" y="2363768"/>
              <a:ext cx="3243884" cy="16152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579" name="직선 화살표 연결선 578"/>
            <p:cNvCxnSpPr>
              <a:stCxn id="112" idx="0"/>
              <a:endCxn id="99" idx="2"/>
            </p:cNvCxnSpPr>
            <p:nvPr/>
          </p:nvCxnSpPr>
          <p:spPr>
            <a:xfrm flipH="1" flipV="1">
              <a:off x="5139118" y="3594036"/>
              <a:ext cx="746334" cy="9935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그룹 1"/>
            <p:cNvGrpSpPr/>
            <p:nvPr/>
          </p:nvGrpSpPr>
          <p:grpSpPr>
            <a:xfrm>
              <a:off x="4506850" y="2869999"/>
              <a:ext cx="1264535" cy="724037"/>
              <a:chOff x="856900" y="2577725"/>
              <a:chExt cx="1886411" cy="776846"/>
            </a:xfrm>
          </p:grpSpPr>
          <p:sp>
            <p:nvSpPr>
              <p:cNvPr id="99" name="모서리가 둥근 직사각형 7"/>
              <p:cNvSpPr/>
              <p:nvPr/>
            </p:nvSpPr>
            <p:spPr>
              <a:xfrm>
                <a:off x="856900" y="2577725"/>
                <a:ext cx="1886411" cy="776846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  <p:pic>
            <p:nvPicPr>
              <p:cNvPr id="100" name="그림 99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1386535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101" name="그림 100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1836384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102" name="그림 101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959983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103" name="그림 102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2313180" y="2713695"/>
                <a:ext cx="285051" cy="504907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4022698" y="2005526"/>
              <a:ext cx="1157418" cy="27699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/>
                <a:t>외부망</a:t>
              </a:r>
              <a:endParaRPr lang="ko-KR" altLang="en-US" sz="12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172528" y="5222897"/>
              <a:ext cx="145804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SentinelOne</a:t>
              </a:r>
              <a:endParaRPr lang="en-US" altLang="ko-KR" sz="1200" dirty="0"/>
            </a:p>
            <a:p>
              <a:pPr algn="ctr"/>
              <a:r>
                <a:rPr lang="ko-KR" altLang="en-US" sz="1200" dirty="0" err="1"/>
                <a:t>외부망</a:t>
              </a:r>
              <a:r>
                <a:rPr lang="ko-KR" altLang="en-US" sz="1200" dirty="0"/>
                <a:t> 관리서버</a:t>
              </a:r>
            </a:p>
          </p:txBody>
        </p:sp>
        <p:pic>
          <p:nvPicPr>
            <p:cNvPr id="112" name="그림 111"/>
            <p:cNvPicPr>
              <a:picLocks noChangeAspect="1"/>
            </p:cNvPicPr>
            <p:nvPr/>
          </p:nvPicPr>
          <p:blipFill rotWithShape="1">
            <a:blip r:embed="rId3"/>
            <a:srcRect r="64612"/>
            <a:stretch/>
          </p:blipFill>
          <p:spPr>
            <a:xfrm>
              <a:off x="5742926" y="4587616"/>
              <a:ext cx="285051" cy="582271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4659425" y="2535346"/>
              <a:ext cx="790632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단독 </a:t>
              </a:r>
              <a:r>
                <a:rPr lang="en-US" altLang="ko-KR" sz="1200" dirty="0"/>
                <a:t>OS</a:t>
              </a:r>
              <a:endParaRPr lang="ko-KR" altLang="en-US" sz="12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158288" y="2527861"/>
              <a:ext cx="914996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가상화 </a:t>
              </a:r>
              <a:r>
                <a:rPr lang="en-US" altLang="ko-KR" sz="1200" dirty="0"/>
                <a:t>OS</a:t>
              </a:r>
              <a:endParaRPr lang="ko-KR" altLang="en-US" sz="1200" dirty="0"/>
            </a:p>
          </p:txBody>
        </p:sp>
        <p:cxnSp>
          <p:nvCxnSpPr>
            <p:cNvPr id="184" name="직선 화살표 연결선 183"/>
            <p:cNvCxnSpPr>
              <a:stCxn id="112" idx="0"/>
              <a:endCxn id="206" idx="2"/>
            </p:cNvCxnSpPr>
            <p:nvPr/>
          </p:nvCxnSpPr>
          <p:spPr>
            <a:xfrm flipV="1">
              <a:off x="5885452" y="3596861"/>
              <a:ext cx="730335" cy="9907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그룹 204"/>
            <p:cNvGrpSpPr/>
            <p:nvPr/>
          </p:nvGrpSpPr>
          <p:grpSpPr>
            <a:xfrm>
              <a:off x="5983519" y="2872824"/>
              <a:ext cx="1264535" cy="724037"/>
              <a:chOff x="856900" y="2577725"/>
              <a:chExt cx="1886411" cy="776846"/>
            </a:xfrm>
          </p:grpSpPr>
          <p:sp>
            <p:nvSpPr>
              <p:cNvPr id="206" name="모서리가 둥근 직사각형 7"/>
              <p:cNvSpPr/>
              <p:nvPr/>
            </p:nvSpPr>
            <p:spPr>
              <a:xfrm>
                <a:off x="856900" y="2577725"/>
                <a:ext cx="1886411" cy="776846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  <p:pic>
            <p:nvPicPr>
              <p:cNvPr id="207" name="그림 206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1386535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208" name="그림 207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1836384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209" name="그림 208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959983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210" name="그림 209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2313180" y="2713695"/>
                <a:ext cx="285051" cy="504907"/>
              </a:xfrm>
              <a:prstGeom prst="rect">
                <a:avLst/>
              </a:prstGeom>
            </p:spPr>
          </p:pic>
        </p:grpSp>
        <p:sp>
          <p:nvSpPr>
            <p:cNvPr id="211" name="직사각형 210"/>
            <p:cNvSpPr/>
            <p:nvPr/>
          </p:nvSpPr>
          <p:spPr>
            <a:xfrm>
              <a:off x="7956285" y="2363768"/>
              <a:ext cx="3243884" cy="16152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212" name="직선 화살표 연결선 211"/>
            <p:cNvCxnSpPr>
              <a:stCxn id="221" idx="0"/>
              <a:endCxn id="214" idx="2"/>
            </p:cNvCxnSpPr>
            <p:nvPr/>
          </p:nvCxnSpPr>
          <p:spPr>
            <a:xfrm flipH="1" flipV="1">
              <a:off x="8833478" y="3594036"/>
              <a:ext cx="746334" cy="9935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그룹 212"/>
            <p:cNvGrpSpPr/>
            <p:nvPr/>
          </p:nvGrpSpPr>
          <p:grpSpPr>
            <a:xfrm>
              <a:off x="8201210" y="2869999"/>
              <a:ext cx="1264535" cy="724037"/>
              <a:chOff x="856900" y="2577725"/>
              <a:chExt cx="1886411" cy="776846"/>
            </a:xfrm>
          </p:grpSpPr>
          <p:sp>
            <p:nvSpPr>
              <p:cNvPr id="214" name="모서리가 둥근 직사각형 7"/>
              <p:cNvSpPr/>
              <p:nvPr/>
            </p:nvSpPr>
            <p:spPr>
              <a:xfrm>
                <a:off x="856900" y="2577725"/>
                <a:ext cx="1886411" cy="776846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  <p:pic>
            <p:nvPicPr>
              <p:cNvPr id="215" name="그림 214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1386535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216" name="그림 215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1836384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217" name="그림 216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959983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218" name="그림 217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2313180" y="2713695"/>
                <a:ext cx="285051" cy="504907"/>
              </a:xfrm>
              <a:prstGeom prst="rect">
                <a:avLst/>
              </a:prstGeom>
            </p:spPr>
          </p:pic>
        </p:grpSp>
        <p:sp>
          <p:nvSpPr>
            <p:cNvPr id="219" name="TextBox 218"/>
            <p:cNvSpPr txBox="1"/>
            <p:nvPr/>
          </p:nvSpPr>
          <p:spPr>
            <a:xfrm>
              <a:off x="7894943" y="2004662"/>
              <a:ext cx="1157418" cy="27699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200"/>
              </a:lvl1pPr>
            </a:lstStyle>
            <a:p>
              <a:r>
                <a:rPr lang="ko-KR" altLang="en-US" dirty="0" err="1"/>
                <a:t>내부망</a:t>
              </a:r>
              <a:endParaRPr lang="ko-KR" altLang="en-US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866888" y="5222897"/>
              <a:ext cx="145804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SentinelOne</a:t>
              </a:r>
              <a:endParaRPr lang="en-US" altLang="ko-KR" sz="1200" dirty="0"/>
            </a:p>
            <a:p>
              <a:pPr algn="ctr"/>
              <a:r>
                <a:rPr lang="ko-KR" altLang="en-US" sz="1200" dirty="0" err="1"/>
                <a:t>내부망</a:t>
              </a:r>
              <a:r>
                <a:rPr lang="ko-KR" altLang="en-US" sz="1200" dirty="0"/>
                <a:t> 관리서버</a:t>
              </a:r>
            </a:p>
          </p:txBody>
        </p:sp>
        <p:pic>
          <p:nvPicPr>
            <p:cNvPr id="221" name="그림 220"/>
            <p:cNvPicPr>
              <a:picLocks noChangeAspect="1"/>
            </p:cNvPicPr>
            <p:nvPr/>
          </p:nvPicPr>
          <p:blipFill rotWithShape="1">
            <a:blip r:embed="rId3"/>
            <a:srcRect r="64612"/>
            <a:stretch/>
          </p:blipFill>
          <p:spPr>
            <a:xfrm>
              <a:off x="9437286" y="4587616"/>
              <a:ext cx="285051" cy="582271"/>
            </a:xfrm>
            <a:prstGeom prst="rect">
              <a:avLst/>
            </a:prstGeom>
          </p:spPr>
        </p:pic>
        <p:sp>
          <p:nvSpPr>
            <p:cNvPr id="222" name="TextBox 221"/>
            <p:cNvSpPr txBox="1"/>
            <p:nvPr/>
          </p:nvSpPr>
          <p:spPr>
            <a:xfrm>
              <a:off x="8353785" y="2535346"/>
              <a:ext cx="790632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단독 </a:t>
              </a:r>
              <a:r>
                <a:rPr lang="en-US" altLang="ko-KR" sz="1200" dirty="0"/>
                <a:t>OS</a:t>
              </a:r>
              <a:endParaRPr lang="ko-KR" altLang="en-US" sz="12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9852648" y="2527861"/>
              <a:ext cx="914996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가상화 </a:t>
              </a:r>
              <a:r>
                <a:rPr lang="en-US" altLang="ko-KR" sz="1200" dirty="0"/>
                <a:t>OS</a:t>
              </a:r>
              <a:endParaRPr lang="ko-KR" altLang="en-US" sz="1200" dirty="0"/>
            </a:p>
          </p:txBody>
        </p:sp>
        <p:cxnSp>
          <p:nvCxnSpPr>
            <p:cNvPr id="224" name="직선 화살표 연결선 223"/>
            <p:cNvCxnSpPr>
              <a:stCxn id="221" idx="0"/>
              <a:endCxn id="226" idx="2"/>
            </p:cNvCxnSpPr>
            <p:nvPr/>
          </p:nvCxnSpPr>
          <p:spPr>
            <a:xfrm flipV="1">
              <a:off x="9579812" y="3596861"/>
              <a:ext cx="730335" cy="9907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그룹 224"/>
            <p:cNvGrpSpPr/>
            <p:nvPr/>
          </p:nvGrpSpPr>
          <p:grpSpPr>
            <a:xfrm>
              <a:off x="9677879" y="2872824"/>
              <a:ext cx="1264535" cy="724037"/>
              <a:chOff x="856900" y="2577725"/>
              <a:chExt cx="1886411" cy="776846"/>
            </a:xfrm>
          </p:grpSpPr>
          <p:sp>
            <p:nvSpPr>
              <p:cNvPr id="226" name="모서리가 둥근 직사각형 7"/>
              <p:cNvSpPr/>
              <p:nvPr/>
            </p:nvSpPr>
            <p:spPr>
              <a:xfrm>
                <a:off x="856900" y="2577725"/>
                <a:ext cx="1886411" cy="776846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200"/>
              </a:p>
            </p:txBody>
          </p:sp>
          <p:pic>
            <p:nvPicPr>
              <p:cNvPr id="227" name="그림 226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1386535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228" name="그림 227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1836384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229" name="그림 228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959983" y="2713695"/>
                <a:ext cx="285051" cy="504907"/>
              </a:xfrm>
              <a:prstGeom prst="rect">
                <a:avLst/>
              </a:prstGeom>
            </p:spPr>
          </p:pic>
          <p:pic>
            <p:nvPicPr>
              <p:cNvPr id="230" name="그림 229"/>
              <p:cNvPicPr>
                <a:picLocks noChangeAspect="1"/>
              </p:cNvPicPr>
              <p:nvPr/>
            </p:nvPicPr>
            <p:blipFill rotWithShape="1">
              <a:blip r:embed="rId3"/>
              <a:srcRect r="64612"/>
              <a:stretch/>
            </p:blipFill>
            <p:spPr>
              <a:xfrm>
                <a:off x="2313180" y="2713695"/>
                <a:ext cx="285051" cy="504907"/>
              </a:xfrm>
              <a:prstGeom prst="rect">
                <a:avLst/>
              </a:prstGeom>
            </p:spPr>
          </p:pic>
        </p:grpSp>
        <p:cxnSp>
          <p:nvCxnSpPr>
            <p:cNvPr id="16" name="직선 연결선 15"/>
            <p:cNvCxnSpPr>
              <a:cxnSpLocks/>
            </p:cNvCxnSpPr>
            <p:nvPr/>
          </p:nvCxnSpPr>
          <p:spPr>
            <a:xfrm>
              <a:off x="7733684" y="2143411"/>
              <a:ext cx="0" cy="3755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00DBDED-8E40-7141-16FB-1ABD2B3F7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0434" y="3284057"/>
              <a:ext cx="186882" cy="183253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4DEE8DE5-7EDE-F7AF-5DE8-AE4E1644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2793" y="3287161"/>
              <a:ext cx="186882" cy="183253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C412F686-65C3-4C94-67BD-831136380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2039" y="3287161"/>
              <a:ext cx="186882" cy="183253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43F9E68C-827D-E6E4-8FB5-FD7387A40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9281" y="3277836"/>
              <a:ext cx="186882" cy="183253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AE92F9AD-59FD-B0BC-483B-CCB8F069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9119" y="3277830"/>
              <a:ext cx="186882" cy="183253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FAA0D88-B7E4-AEA1-17A2-32918249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153" y="3271605"/>
              <a:ext cx="186882" cy="183253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D7D56DA7-B093-26C7-115E-A5DA03C2A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0727" y="3280934"/>
              <a:ext cx="186882" cy="183253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4315AE31-31FF-5582-7455-137E7FB06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6625" y="3280934"/>
              <a:ext cx="186882" cy="183253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A0629EDD-2E72-6B48-BFE6-6C4EAAFE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1673" y="3301589"/>
              <a:ext cx="186882" cy="183253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34CDF6E4-F749-A644-13FD-76699E475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4707" y="3295364"/>
              <a:ext cx="186882" cy="183253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0B8953F0-F0CA-77D5-59BF-87023EB42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3281" y="3304693"/>
              <a:ext cx="186882" cy="183253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8357CAF8-2A82-C35D-FA32-3CF242967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29179" y="3304693"/>
              <a:ext cx="186882" cy="183253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46524921-A156-A811-7CAD-941615617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8545" y="3269932"/>
              <a:ext cx="186882" cy="183253"/>
            </a:xfrm>
            <a:prstGeom prst="rect">
              <a:avLst/>
            </a:pr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1722FB59-6F82-F559-C828-D54954D5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61579" y="3263707"/>
              <a:ext cx="186882" cy="183253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16F1F914-48DC-8871-31CA-6226026C7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60153" y="3273036"/>
              <a:ext cx="186882" cy="183253"/>
            </a:xfrm>
            <a:prstGeom prst="rect">
              <a:avLst/>
            </a:prstGeom>
          </p:spPr>
        </p:pic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F3852802-D4E2-86DC-21D4-654F70D65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6051" y="3273036"/>
              <a:ext cx="186882" cy="183253"/>
            </a:xfrm>
            <a:prstGeom prst="rect">
              <a:avLst/>
            </a:prstGeom>
          </p:spPr>
        </p:pic>
      </p:grpSp>
      <p:sp>
        <p:nvSpPr>
          <p:cNvPr id="65" name="제목 5">
            <a:extLst>
              <a:ext uri="{FF2B5EF4-FFF2-40B4-BE49-F238E27FC236}">
                <a16:creationId xmlns:a16="http://schemas.microsoft.com/office/drawing/2014/main" id="{13543500-81EC-E26A-71DB-ED653C0D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</p:spPr>
        <p:txBody>
          <a:bodyPr/>
          <a:lstStyle/>
          <a:p>
            <a:r>
              <a:rPr lang="en-US" altLang="ko-KR" dirty="0"/>
              <a:t>3.</a:t>
            </a:r>
            <a:r>
              <a:rPr lang="ko-KR" altLang="en-US" dirty="0"/>
              <a:t> 구축 범위</a:t>
            </a:r>
            <a:r>
              <a:rPr lang="en-US" altLang="ko-KR" dirty="0"/>
              <a:t>(</a:t>
            </a:r>
            <a:r>
              <a:rPr lang="ko-KR" altLang="en-US" dirty="0"/>
              <a:t>서버 대상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807D5-7867-391B-C7E2-8CA92E120FAF}"/>
              </a:ext>
            </a:extLst>
          </p:cNvPr>
          <p:cNvSpPr txBox="1"/>
          <p:nvPr/>
        </p:nvSpPr>
        <p:spPr>
          <a:xfrm>
            <a:off x="445371" y="1081406"/>
            <a:ext cx="9810466" cy="83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304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23850">
              <a:spcBef>
                <a:spcPts val="1000"/>
              </a:spcBef>
              <a:buClr>
                <a:schemeClr val="accent1"/>
              </a:buClr>
              <a:buSzPts val="1500"/>
              <a:buFont typeface="Wingdings" panose="05000000000000000000" pitchFamily="2" charset="2"/>
              <a:buChar char="v"/>
              <a:defRPr sz="2000">
                <a:solidFill>
                  <a:schemeClr val="accent2"/>
                </a:solidFill>
              </a:defRPr>
            </a:lvl1pPr>
            <a:lvl2pPr marL="914400" indent="-3111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1300"/>
              <a:buChar char="–"/>
              <a:defRPr sz="1300">
                <a:solidFill>
                  <a:schemeClr val="accent2"/>
                </a:solidFill>
              </a:defRPr>
            </a:lvl2pPr>
            <a:lvl3pPr marL="1371600" indent="-3048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1200"/>
              <a:buChar char="•"/>
              <a:defRPr sz="1200">
                <a:solidFill>
                  <a:schemeClr val="accent2"/>
                </a:solidFill>
              </a:defRPr>
            </a:lvl3pPr>
            <a:lvl4pPr marL="1828800" indent="-2984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1100"/>
              <a:buChar char="&gt;"/>
              <a:defRPr sz="1100">
                <a:solidFill>
                  <a:schemeClr val="accent2"/>
                </a:solidFill>
              </a:defRPr>
            </a:lvl4pPr>
            <a:lvl5pPr marL="228600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900"/>
              <a:buFont typeface="Courier New"/>
              <a:buChar char="o"/>
              <a:defRPr sz="900">
                <a:solidFill>
                  <a:schemeClr val="accent2"/>
                </a:solidFill>
              </a:defRPr>
            </a:lvl5pPr>
            <a:lvl6pPr marL="2743200" indent="-3048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Char char="•"/>
              <a:defRPr sz="1800">
                <a:solidFill>
                  <a:schemeClr val="dk1"/>
                </a:solidFill>
              </a:defRPr>
            </a:lvl6pPr>
            <a:lvl7pPr marL="3200400" indent="-3048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Char char="•"/>
              <a:defRPr sz="1800">
                <a:solidFill>
                  <a:schemeClr val="dk1"/>
                </a:solidFill>
              </a:defRPr>
            </a:lvl7pPr>
            <a:lvl8pPr marL="3657600" indent="-3048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Char char="•"/>
              <a:defRPr sz="1800">
                <a:solidFill>
                  <a:schemeClr val="dk1"/>
                </a:solidFill>
              </a:defRPr>
            </a:lvl8pPr>
            <a:lvl9pPr marL="4114800" indent="-3048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Char char="•"/>
              <a:defRPr sz="1800">
                <a:solidFill>
                  <a:schemeClr val="dk1"/>
                </a:solidFill>
              </a:defRPr>
            </a:lvl9pPr>
          </a:lstStyle>
          <a:p>
            <a:r>
              <a:rPr lang="ko-KR" altLang="en-US" dirty="0"/>
              <a:t>총 </a:t>
            </a:r>
            <a:r>
              <a:rPr lang="en-US" altLang="ko-KR" dirty="0"/>
              <a:t>Agent 116</a:t>
            </a:r>
            <a:r>
              <a:rPr lang="ko-KR" altLang="en-US" dirty="0"/>
              <a:t>식 </a:t>
            </a:r>
            <a:r>
              <a:rPr lang="en-US" altLang="ko-KR" dirty="0"/>
              <a:t>[ </a:t>
            </a:r>
            <a:r>
              <a:rPr lang="ko-KR" altLang="en-US" dirty="0"/>
              <a:t>단독 서버 </a:t>
            </a:r>
            <a:r>
              <a:rPr lang="en-US" altLang="ko-KR" dirty="0"/>
              <a:t>22</a:t>
            </a:r>
            <a:r>
              <a:rPr lang="ko-KR" altLang="en-US" dirty="0"/>
              <a:t>식</a:t>
            </a:r>
            <a:r>
              <a:rPr lang="en-US" altLang="ko-KR" dirty="0"/>
              <a:t>, </a:t>
            </a:r>
            <a:r>
              <a:rPr lang="ko-KR" altLang="en-US" dirty="0"/>
              <a:t>가상화</a:t>
            </a:r>
            <a:r>
              <a:rPr lang="en-US" altLang="ko-KR" dirty="0"/>
              <a:t> OS 94</a:t>
            </a:r>
            <a:r>
              <a:rPr lang="ko-KR" altLang="en-US" dirty="0"/>
              <a:t>식</a:t>
            </a:r>
            <a:r>
              <a:rPr lang="en-US" altLang="ko-KR" dirty="0"/>
              <a:t> (Linux 117</a:t>
            </a:r>
            <a:r>
              <a:rPr lang="ko-KR" altLang="en-US" dirty="0"/>
              <a:t>식</a:t>
            </a:r>
            <a:r>
              <a:rPr lang="en-US" altLang="ko-KR" dirty="0"/>
              <a:t>, Windows 9</a:t>
            </a:r>
            <a:r>
              <a:rPr lang="ko-KR" altLang="en-US" dirty="0"/>
              <a:t>식</a:t>
            </a:r>
            <a:r>
              <a:rPr lang="en-US" altLang="ko-KR" dirty="0"/>
              <a:t>)]</a:t>
            </a:r>
          </a:p>
          <a:p>
            <a:r>
              <a:rPr lang="ko-KR" altLang="en-US" dirty="0"/>
              <a:t>서버에 설치된 모든 시스템 </a:t>
            </a:r>
            <a:r>
              <a:rPr lang="en-US" altLang="ko-KR" dirty="0"/>
              <a:t>SW </a:t>
            </a:r>
            <a:r>
              <a:rPr lang="ko-KR" altLang="en-US" dirty="0"/>
              <a:t>및 응용</a:t>
            </a:r>
            <a:r>
              <a:rPr lang="en-US" altLang="ko-KR" dirty="0"/>
              <a:t>SW, </a:t>
            </a:r>
            <a:r>
              <a:rPr lang="ko-KR" altLang="en-US" dirty="0"/>
              <a:t>파일</a:t>
            </a:r>
            <a:r>
              <a:rPr lang="en-US" altLang="ko-KR" dirty="0"/>
              <a:t>(</a:t>
            </a:r>
            <a:r>
              <a:rPr lang="ko-KR" altLang="en-US" dirty="0"/>
              <a:t>자료</a:t>
            </a:r>
            <a:r>
              <a:rPr lang="en-US" altLang="ko-KR" dirty="0"/>
              <a:t>) </a:t>
            </a:r>
            <a:r>
              <a:rPr lang="ko-KR" altLang="en-US" dirty="0"/>
              <a:t>등</a:t>
            </a:r>
          </a:p>
        </p:txBody>
      </p:sp>
    </p:spTree>
    <p:extLst>
      <p:ext uri="{BB962C8B-B14F-4D97-AF65-F5344CB8AC3E}">
        <p14:creationId xmlns:p14="http://schemas.microsoft.com/office/powerpoint/2010/main" val="390895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5">
            <a:extLst>
              <a:ext uri="{FF2B5EF4-FFF2-40B4-BE49-F238E27FC236}">
                <a16:creationId xmlns:a16="http://schemas.microsoft.com/office/drawing/2014/main" id="{6BB87BBB-E5BF-510E-4E49-28FAA201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60" y="343959"/>
            <a:ext cx="11120100" cy="604500"/>
          </a:xfrm>
        </p:spPr>
        <p:txBody>
          <a:bodyPr/>
          <a:lstStyle/>
          <a:p>
            <a:r>
              <a:rPr lang="en-US" altLang="ko-KR" dirty="0"/>
              <a:t>4.</a:t>
            </a:r>
            <a:r>
              <a:rPr lang="ko-KR" altLang="en-US" dirty="0"/>
              <a:t>구축 효과</a:t>
            </a:r>
          </a:p>
        </p:txBody>
      </p:sp>
      <p:sp>
        <p:nvSpPr>
          <p:cNvPr id="6" name="텍스트 개체 틀 6">
            <a:extLst>
              <a:ext uri="{FF2B5EF4-FFF2-40B4-BE49-F238E27FC236}">
                <a16:creationId xmlns:a16="http://schemas.microsoft.com/office/drawing/2014/main" id="{2B2CF333-EF12-E446-5BED-6F79C79C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159" y="1000124"/>
            <a:ext cx="11120100" cy="2028825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전 세계 발생하는 해킹기법 및 바이러스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백도어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프로그램 수집으로 인한 거의 모든 악의적인 공격 탐지 및 차단</a:t>
            </a:r>
            <a:endParaRPr lang="en-US" altLang="ko-KR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800" dirty="0" err="1"/>
              <a:t>시그너처</a:t>
            </a:r>
            <a:r>
              <a:rPr lang="ko-KR" altLang="en-US" sz="1800" dirty="0"/>
              <a:t> 업데이트 없이 </a:t>
            </a:r>
            <a:r>
              <a:rPr lang="en-US" altLang="ko-KR" sz="1800" dirty="0"/>
              <a:t>APT </a:t>
            </a:r>
            <a:r>
              <a:rPr lang="ko-KR" altLang="en-US" sz="1800" dirty="0"/>
              <a:t>기반 공격 및 </a:t>
            </a:r>
            <a:r>
              <a:rPr lang="ko-KR" altLang="en-US" sz="1800" dirty="0" err="1"/>
              <a:t>제로데이</a:t>
            </a:r>
            <a:r>
              <a:rPr lang="ko-KR" altLang="en-US" sz="1800" dirty="0"/>
              <a:t> 공격 방어</a:t>
            </a:r>
            <a:endParaRPr lang="en-US" altLang="ko-KR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800" dirty="0"/>
              <a:t>악성코드 공격 시작부터 끝까지 관련 모든 행위를 연관하여 분석 및 추적 가능</a:t>
            </a:r>
            <a:r>
              <a:rPr lang="en-US" altLang="ko-KR" sz="1800" dirty="0"/>
              <a:t>(</a:t>
            </a:r>
            <a:r>
              <a:rPr lang="ko-KR" altLang="en-US" sz="1800" dirty="0"/>
              <a:t>스토리라인</a:t>
            </a:r>
            <a:r>
              <a:rPr lang="en-US" altLang="ko-KR" sz="18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800" dirty="0"/>
              <a:t>운영 </a:t>
            </a:r>
            <a:r>
              <a:rPr lang="en-US" altLang="ko-KR" sz="1800" dirty="0"/>
              <a:t>/ </a:t>
            </a:r>
            <a:r>
              <a:rPr lang="ko-KR" altLang="en-US" sz="1800" dirty="0"/>
              <a:t>관리 자원 최소화</a:t>
            </a:r>
            <a:endParaRPr lang="en-US" altLang="ko-KR" sz="18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7A7427C-F38D-46A2-B7B5-3384C9C14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4" y="2898619"/>
            <a:ext cx="10744201" cy="33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6037"/>
      </p:ext>
    </p:extLst>
  </p:cSld>
  <p:clrMapOvr>
    <a:masterClrMapping/>
  </p:clrMapOvr>
</p:sld>
</file>

<file path=ppt/theme/theme1.xml><?xml version="1.0" encoding="utf-8"?>
<a:theme xmlns:a="http://schemas.openxmlformats.org/drawingml/2006/main" name="SentinelOne">
  <a:themeElements>
    <a:clrScheme name="Sentinel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B0AEA"/>
      </a:accent1>
      <a:accent2>
        <a:srgbClr val="1D252D"/>
      </a:accent2>
      <a:accent3>
        <a:srgbClr val="56EEF4"/>
      </a:accent3>
      <a:accent4>
        <a:srgbClr val="2E21F3"/>
      </a:accent4>
      <a:accent5>
        <a:srgbClr val="E404DD"/>
      </a:accent5>
      <a:accent6>
        <a:srgbClr val="301BAA"/>
      </a:accent6>
      <a:hlink>
        <a:srgbClr val="6B0AEA"/>
      </a:hlink>
      <a:folHlink>
        <a:srgbClr val="A565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ntinelOne">
  <a:themeElements>
    <a:clrScheme name="Sentinel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B0AEA"/>
      </a:accent1>
      <a:accent2>
        <a:srgbClr val="1D252D"/>
      </a:accent2>
      <a:accent3>
        <a:srgbClr val="56EEF4"/>
      </a:accent3>
      <a:accent4>
        <a:srgbClr val="2E21F3"/>
      </a:accent4>
      <a:accent5>
        <a:srgbClr val="E404DD"/>
      </a:accent5>
      <a:accent6>
        <a:srgbClr val="301BAA"/>
      </a:accent6>
      <a:hlink>
        <a:srgbClr val="6B0AEA"/>
      </a:hlink>
      <a:folHlink>
        <a:srgbClr val="A565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CFBFC0FF27A35A4B85C5F9BAE9CD35EB" ma:contentTypeVersion="9" ma:contentTypeDescription="새 문서를 만듭니다." ma:contentTypeScope="" ma:versionID="d16331e03e2a8f5a1eee8a5f8fbd7302">
  <xsd:schema xmlns:xsd="http://www.w3.org/2001/XMLSchema" xmlns:xs="http://www.w3.org/2001/XMLSchema" xmlns:p="http://schemas.microsoft.com/office/2006/metadata/properties" xmlns:ns2="e007bd7f-888b-4415-a8ae-2363e07a50a3" xmlns:ns3="31e17e7e-4e14-49f4-819c-517b5c27cd85" targetNamespace="http://schemas.microsoft.com/office/2006/metadata/properties" ma:root="true" ma:fieldsID="1e3f7daa890dc46505833e3a6c9c6c40" ns2:_="" ns3:_="">
    <xsd:import namespace="e007bd7f-888b-4415-a8ae-2363e07a50a3"/>
    <xsd:import namespace="31e17e7e-4e14-49f4-819c-517b5c27c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7bd7f-888b-4415-a8ae-2363e07a5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17e7e-4e14-49f4-819c-517b5c27cd8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F00347-6589-4A6B-A598-DBDC58B41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07bd7f-888b-4415-a8ae-2363e07a50a3"/>
    <ds:schemaRef ds:uri="31e17e7e-4e14-49f4-819c-517b5c27c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39774-5026-437F-B4F3-600D03798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5F20E-CBA0-412A-A54E-F600DBC1025C}">
  <ds:schemaRefs>
    <ds:schemaRef ds:uri="http://schemas.microsoft.com/office/2006/metadata/properties"/>
    <ds:schemaRef ds:uri="http://purl.org/dc/terms/"/>
    <ds:schemaRef ds:uri="e007bd7f-888b-4415-a8ae-2363e07a50a3"/>
    <ds:schemaRef ds:uri="http://schemas.openxmlformats.org/package/2006/metadata/core-properties"/>
    <ds:schemaRef ds:uri="http://schemas.microsoft.com/office/2006/documentManagement/types"/>
    <ds:schemaRef ds:uri="31e17e7e-4e14-49f4-819c-517b5c27cd85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220</Words>
  <Application>Microsoft Office PowerPoint</Application>
  <PresentationFormat>와이드스크린</PresentationFormat>
  <Paragraphs>45</Paragraphs>
  <Slides>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Noto Sans KR Regular</vt:lpstr>
      <vt:lpstr>Courier New</vt:lpstr>
      <vt:lpstr>Wingdings</vt:lpstr>
      <vt:lpstr>Noto Sans Symbols</vt:lpstr>
      <vt:lpstr>Arial</vt:lpstr>
      <vt:lpstr>SentinelOne</vt:lpstr>
      <vt:lpstr>SentinelOne</vt:lpstr>
      <vt:lpstr>K기관 EDR 구축사례</vt:lpstr>
      <vt:lpstr>1.구축(행위기반탐지및대응) 목적</vt:lpstr>
      <vt:lpstr>2.센티넬원 적용 기능</vt:lpstr>
      <vt:lpstr>3. 구축 범위(서버 대상)</vt:lpstr>
      <vt:lpstr>4.구축 효과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SentinelOne</dc:title>
  <dc:creator>Liz Dyrsdale</dc:creator>
  <cp:lastModifiedBy>김영주</cp:lastModifiedBy>
  <cp:revision>277</cp:revision>
  <dcterms:modified xsi:type="dcterms:W3CDTF">2022-09-14T00:45:59Z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0x010100CFBFC0FF27A35A4B85C5F9BAE9CD35EB</vt:lpwstr>
  </property>
</Properties>
</file>